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60" r:id="rId32"/>
    <p:sldId id="261" r:id="rId33"/>
    <p:sldId id="262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4" autoAdjust="0"/>
    <p:restoredTop sz="94660"/>
  </p:normalViewPr>
  <p:slideViewPr>
    <p:cSldViewPr snapToGrid="0">
      <p:cViewPr varScale="1">
        <p:scale>
          <a:sx n="74" d="100"/>
          <a:sy n="74" d="100"/>
        </p:scale>
        <p:origin x="6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2099732"/>
            <a:ext cx="9547389" cy="3232121"/>
          </a:xfrm>
        </p:spPr>
        <p:txBody>
          <a:bodyPr/>
          <a:lstStyle/>
          <a:p>
            <a:r>
              <a:rPr lang="en-GB" sz="7200" dirty="0" smtClean="0">
                <a:latin typeface="Arial Rounded MT Bold" panose="020F0704030504030204" pitchFamily="34" charset="0"/>
              </a:rPr>
              <a:t>ITIL 4 FOUNDATION</a:t>
            </a:r>
            <a:endParaRPr lang="en-IN" sz="7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687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97" y="2309476"/>
            <a:ext cx="11191741" cy="454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70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76" y="1166342"/>
            <a:ext cx="11178862" cy="569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45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9" y="1141994"/>
            <a:ext cx="11243256" cy="57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34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97" y="1133876"/>
            <a:ext cx="11204619" cy="572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45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9" y="1114290"/>
            <a:ext cx="11256136" cy="560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07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9" y="1141994"/>
            <a:ext cx="11294772" cy="57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19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9" y="1160170"/>
            <a:ext cx="11256136" cy="56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92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8" y="1165806"/>
            <a:ext cx="11230377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16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9" y="1120462"/>
            <a:ext cx="11269015" cy="56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48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61" y="1127169"/>
            <a:ext cx="11256135" cy="55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34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8" y="1133341"/>
            <a:ext cx="11230378" cy="572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07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9" y="1171977"/>
            <a:ext cx="11256136" cy="55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05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97" y="1180964"/>
            <a:ext cx="11243257" cy="558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47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98" y="1138103"/>
            <a:ext cx="11217498" cy="571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72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76" y="1146218"/>
            <a:ext cx="11204620" cy="56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45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48" y="1162452"/>
            <a:ext cx="100774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6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04" y="1159367"/>
            <a:ext cx="10027409" cy="458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88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11" y="1189082"/>
            <a:ext cx="100774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5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60" y="1148701"/>
            <a:ext cx="104870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63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998" y="1162989"/>
            <a:ext cx="97345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60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43" y="1164398"/>
            <a:ext cx="98583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4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9" y="1146220"/>
            <a:ext cx="11243257" cy="57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33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691" y="1184856"/>
            <a:ext cx="98012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09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79" y="1199680"/>
            <a:ext cx="98488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82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32" y="1158964"/>
            <a:ext cx="9141451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51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59" y="1217322"/>
            <a:ext cx="9911098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67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97" y="1208333"/>
            <a:ext cx="97155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31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49" y="1218596"/>
            <a:ext cx="105441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92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30" y="1211151"/>
            <a:ext cx="100488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1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620" y="1201625"/>
            <a:ext cx="976312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08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655" y="1194382"/>
            <a:ext cx="95821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8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739" y="1180094"/>
            <a:ext cx="959167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8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8" y="1159098"/>
            <a:ext cx="11230378" cy="56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22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60" y="1214505"/>
            <a:ext cx="96678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09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238" y="1220676"/>
            <a:ext cx="98583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37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41" y="1190155"/>
            <a:ext cx="98393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8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10" y="1246971"/>
            <a:ext cx="99917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91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51" y="1171978"/>
            <a:ext cx="10544175" cy="5209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481" y="5705072"/>
            <a:ext cx="1547545" cy="5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37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85" y="1188747"/>
            <a:ext cx="103155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45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4" y="1220675"/>
            <a:ext cx="9398894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61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12" y="1202430"/>
            <a:ext cx="9631250" cy="519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077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78" y="1161043"/>
            <a:ext cx="945832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67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81" y="1186801"/>
            <a:ext cx="96678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18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97" y="1169294"/>
            <a:ext cx="11204620" cy="568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75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513" y="1185393"/>
            <a:ext cx="95059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99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66" y="1172514"/>
            <a:ext cx="9525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44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06" y="1180027"/>
            <a:ext cx="9124950" cy="53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8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92" y="1171105"/>
            <a:ext cx="9515475" cy="534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586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33" y="1193844"/>
            <a:ext cx="9791700" cy="520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624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1" y="1193374"/>
            <a:ext cx="10368298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479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11" y="1135688"/>
            <a:ext cx="1061085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02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53" y="1175733"/>
            <a:ext cx="105251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385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11" y="1196394"/>
            <a:ext cx="1068705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7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181100"/>
            <a:ext cx="106108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11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61" y="1161244"/>
            <a:ext cx="11269013" cy="569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264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13" y="1152525"/>
            <a:ext cx="106299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59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873" y="1203034"/>
            <a:ext cx="102108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21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20" y="1214035"/>
            <a:ext cx="1058227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932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28" y="1192972"/>
            <a:ext cx="1039177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41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620" y="1194045"/>
            <a:ext cx="9630848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68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56" y="1196862"/>
            <a:ext cx="101917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148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358" y="1197467"/>
            <a:ext cx="9627897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047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899" y="1203034"/>
            <a:ext cx="981075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473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24" y="1207126"/>
            <a:ext cx="104870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301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16" y="1183984"/>
            <a:ext cx="103727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65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8" y="1176069"/>
            <a:ext cx="11217499" cy="568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189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489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052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050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446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605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31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740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75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107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88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9" y="1155610"/>
            <a:ext cx="11230378" cy="570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3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186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416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166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8" y="1196326"/>
            <a:ext cx="11230378" cy="55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32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136</TotalTime>
  <Words>3</Words>
  <Application>Microsoft Office PowerPoint</Application>
  <PresentationFormat>Widescreen</PresentationFormat>
  <Paragraphs>1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Arial Rounded MT Bold</vt:lpstr>
      <vt:lpstr>Century Gothic</vt:lpstr>
      <vt:lpstr>Wingdings 3</vt:lpstr>
      <vt:lpstr>Ion Boardroom</vt:lpstr>
      <vt:lpstr>ITIL 4 FOUNDATION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8</cp:revision>
  <dcterms:created xsi:type="dcterms:W3CDTF">2021-11-20T05:07:33Z</dcterms:created>
  <dcterms:modified xsi:type="dcterms:W3CDTF">2021-11-20T07:23:46Z</dcterms:modified>
</cp:coreProperties>
</file>